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6" r:id="rId8"/>
    <p:sldId id="260" r:id="rId9"/>
    <p:sldId id="267" r:id="rId10"/>
    <p:sldId id="268" r:id="rId11"/>
    <p:sldId id="272" r:id="rId12"/>
    <p:sldId id="259" r:id="rId13"/>
    <p:sldId id="273" r:id="rId14"/>
    <p:sldId id="274" r:id="rId15"/>
    <p:sldId id="275" r:id="rId16"/>
    <p:sldId id="276" r:id="rId17"/>
    <p:sldId id="270" r:id="rId18"/>
    <p:sldId id="277" r:id="rId19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 varScale="1">
        <p:scale>
          <a:sx n="92" d="100"/>
          <a:sy n="92" d="100"/>
        </p:scale>
        <p:origin x="-73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771651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771651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1" y="1143001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875090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5E4E33F-8DE5-4923-AE5F-DC75D95CFCDB}" type="datetimeFigureOut">
              <a:rPr lang="uk-UA" smtClean="0"/>
              <a:t>20.04.2016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23958F8-3C4B-419C-A7EE-73C076CD3A4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421" y="1113589"/>
            <a:ext cx="7772400" cy="2222561"/>
          </a:xfrm>
        </p:spPr>
        <p:txBody>
          <a:bodyPr anchor="ctr">
            <a:normAutofit fontScale="90000"/>
          </a:bodyPr>
          <a:lstStyle/>
          <a:p>
            <a:r>
              <a:rPr lang="ru-RU" sz="4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Тема презентации: </a:t>
            </a:r>
            <a:r>
              <a:rPr lang="ru-RU" sz="4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автоматизация публикации объявлений с сайта при помощи ПО</a:t>
            </a:r>
            <a:endParaRPr lang="uk-UA" sz="4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32040" y="3327834"/>
            <a:ext cx="3379618" cy="108012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Подготовил: студент группы КН-207 </a:t>
            </a:r>
            <a:r>
              <a:rPr lang="ru-RU" dirty="0" err="1" smtClean="0">
                <a:solidFill>
                  <a:schemeClr val="accent5">
                    <a:lumMod val="50000"/>
                  </a:schemeClr>
                </a:solidFill>
              </a:rPr>
              <a:t>Мысько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 Юрий</a:t>
            </a:r>
            <a:endParaRPr lang="uk-UA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45185" y="195486"/>
            <a:ext cx="7848872" cy="11881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  <a:t>Министерство образования и науки</a:t>
            </a:r>
            <a:r>
              <a:rPr lang="uk-UA" sz="20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uk-UA" sz="2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  <a:t>Николаевский </a:t>
            </a:r>
            <a:r>
              <a:rPr lang="ru-RU" sz="2000" dirty="0" err="1" smtClean="0">
                <a:solidFill>
                  <a:schemeClr val="accent5">
                    <a:lumMod val="50000"/>
                  </a:schemeClr>
                </a:solidFill>
              </a:rPr>
              <a:t>строительый</a:t>
            </a:r>
            <a: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  <a:t> колледж</a:t>
            </a:r>
            <a:b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  <a:t>Киевского национального университета </a:t>
            </a:r>
            <a:r>
              <a:rPr lang="ru-RU" sz="2000" dirty="0" err="1" smtClean="0">
                <a:solidFill>
                  <a:schemeClr val="accent5">
                    <a:lumMod val="50000"/>
                  </a:schemeClr>
                </a:solidFill>
              </a:rPr>
              <a:t>сроительства</a:t>
            </a:r>
            <a:r>
              <a:rPr lang="ru-RU" sz="2000" dirty="0" smtClean="0">
                <a:solidFill>
                  <a:schemeClr val="accent5">
                    <a:lumMod val="50000"/>
                  </a:schemeClr>
                </a:solidFill>
              </a:rPr>
              <a:t> и архитектуры</a:t>
            </a:r>
            <a:endParaRPr lang="ru-RU" sz="20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5525" y="44205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Николаев 2016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5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obileread.com/forums/attachment.php?attachmentid=140018&amp;d=1436093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60581"/>
            <a:ext cx="9361040" cy="5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Дополнительные настройки</a:t>
            </a:r>
            <a:endParaRPr lang="uk-UA" sz="36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653" y="1110200"/>
            <a:ext cx="5667646" cy="324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7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://i0.wp.com/esprezo.ru/wp-content/uploads/2014/05/triangle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6"/>
            <a:ext cx="9505056" cy="534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Выходные данные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7813"/>
            <a:ext cx="3892324" cy="27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09721"/>
            <a:ext cx="4059708" cy="271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4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asus\Documents\___20130309_20149984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308570"/>
            <a:ext cx="9691475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работы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программы разделена на три этапа:</a:t>
            </a:r>
            <a:endParaRPr lang="uk-UA" dirty="0"/>
          </a:p>
          <a:p>
            <a:pPr marL="651510" indent="-514350">
              <a:buFont typeface="+mj-lt"/>
              <a:buAutoNum type="arabicPeriod"/>
            </a:pPr>
            <a:r>
              <a:rPr lang="ru-RU" dirty="0" smtClean="0"/>
              <a:t>Поиск </a:t>
            </a:r>
            <a:r>
              <a:rPr lang="ru-RU" dirty="0"/>
              <a:t>объявлений, </a:t>
            </a:r>
            <a:r>
              <a:rPr lang="ru-RU" dirty="0" err="1"/>
              <a:t>парсинг</a:t>
            </a:r>
            <a:r>
              <a:rPr lang="ru-RU" dirty="0"/>
              <a:t> страницы объявления, сохранение данных на жесткий диск и отправка на проверку </a:t>
            </a:r>
            <a:r>
              <a:rPr lang="ru-RU" dirty="0" smtClean="0"/>
              <a:t>пользователем.</a:t>
            </a:r>
            <a:endParaRPr lang="en-US" dirty="0"/>
          </a:p>
          <a:p>
            <a:pPr marL="651510" indent="-514350">
              <a:buFont typeface="+mj-lt"/>
              <a:buAutoNum type="arabicPeriod"/>
            </a:pPr>
            <a:r>
              <a:rPr lang="ru-RU" dirty="0" smtClean="0"/>
              <a:t>Проверка </a:t>
            </a:r>
            <a:r>
              <a:rPr lang="ru-RU" dirty="0"/>
              <a:t>содержания поста пользователем, его редактирование.</a:t>
            </a:r>
            <a:endParaRPr lang="uk-UA" dirty="0"/>
          </a:p>
          <a:p>
            <a:pPr marL="651510" indent="-514350">
              <a:buFont typeface="+mj-lt"/>
              <a:buAutoNum type="arabicPeriod"/>
            </a:pPr>
            <a:r>
              <a:rPr lang="ru-RU" dirty="0" smtClean="0"/>
              <a:t>Публикация </a:t>
            </a:r>
            <a:r>
              <a:rPr lang="ru-RU" dirty="0"/>
              <a:t>в группу </a:t>
            </a:r>
            <a:r>
              <a:rPr lang="ru-RU" dirty="0" err="1"/>
              <a:t>Вконтакте</a:t>
            </a:r>
            <a:r>
              <a:rPr lang="ru-RU" dirty="0"/>
              <a:t>. 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63869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s002.radikal.ru/i199/1403/e4/2fb6de93bf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452586"/>
            <a:ext cx="10673184" cy="600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объявления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221600"/>
            <a:ext cx="6696744" cy="350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09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sus\Documents\colourback_1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884634"/>
            <a:ext cx="10157695" cy="634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75606"/>
            <a:ext cx="6129960" cy="351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08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1.download.fd.pchome.net/g1/M00/04/1C/oYYBAFHdBkGIeJiJAATsaBzUhi8AAAvNgA4NC0ABOyA7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380578"/>
            <a:ext cx="9448285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Публикация</a:t>
            </a:r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76" y="1157033"/>
            <a:ext cx="6907845" cy="31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ramki-vsem.ru/fony/fioletovyj-fon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92546"/>
            <a:ext cx="9433048" cy="5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в БД</a:t>
            </a:r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03" y="1025813"/>
            <a:ext cx="6336704" cy="36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1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0.wp.com/esprezo.ru/wp-content/uploads/2014/05/black-triang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86" y="-92529"/>
            <a:ext cx="9472105" cy="53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Возникшие проблемы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Значение переменных </a:t>
            </a:r>
            <a:r>
              <a:rPr lang="en-US" dirty="0" err="1" smtClean="0"/>
              <a:t>Javascript</a:t>
            </a:r>
            <a:r>
              <a:rPr lang="en-US" dirty="0" smtClean="0"/>
              <a:t>;</a:t>
            </a:r>
            <a:endParaRPr lang="uk-UA" dirty="0" smtClean="0"/>
          </a:p>
          <a:p>
            <a:r>
              <a:rPr lang="en-US" dirty="0" err="1" smtClean="0"/>
              <a:t>GZip</a:t>
            </a:r>
            <a:r>
              <a:rPr lang="en-US" dirty="0" smtClean="0"/>
              <a:t> – </a:t>
            </a:r>
            <a:r>
              <a:rPr lang="uk-UA" dirty="0" smtClean="0"/>
              <a:t>компресор</a:t>
            </a:r>
            <a:r>
              <a:rPr lang="ru-RU" dirty="0" smtClean="0"/>
              <a:t> и </a:t>
            </a:r>
            <a:r>
              <a:rPr lang="en-US" dirty="0" smtClean="0"/>
              <a:t>bmp.</a:t>
            </a:r>
          </a:p>
        </p:txBody>
      </p:sp>
    </p:spTree>
    <p:extLst>
      <p:ext uri="{BB962C8B-B14F-4D97-AF65-F5344CB8AC3E}">
        <p14:creationId xmlns:p14="http://schemas.microsoft.com/office/powerpoint/2010/main" val="37989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539552" y="1221600"/>
            <a:ext cx="8229600" cy="13716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25737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sus\Documents\__20131119_1179167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2200" y="-2043113"/>
            <a:ext cx="16408400" cy="9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Представление программы</a:t>
            </a:r>
            <a:endParaRPr lang="uk-UA" dirty="0">
              <a:effectLst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956246"/>
            <a:ext cx="8229600" cy="1775774"/>
          </a:xfrm>
        </p:spPr>
        <p:txBody>
          <a:bodyPr/>
          <a:lstStyle/>
          <a:p>
            <a:r>
              <a:rPr lang="en-US" dirty="0" smtClean="0"/>
              <a:t>MLSN Parser </a:t>
            </a:r>
            <a:r>
              <a:rPr lang="ru-RU" dirty="0" smtClean="0"/>
              <a:t>- программа предназначенная для постинга объявлений с сайта </a:t>
            </a:r>
            <a:r>
              <a:rPr lang="en-US" dirty="0" smtClean="0"/>
              <a:t>mlsn.ru </a:t>
            </a:r>
            <a:r>
              <a:rPr lang="ru-RU" dirty="0" smtClean="0"/>
              <a:t>в сообщество </a:t>
            </a:r>
            <a:r>
              <a:rPr lang="ru-RU" dirty="0" err="1" smtClean="0"/>
              <a:t>Вконтакте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1027" name="Picture 3" descr="C:\Users\asus\Documents\mlsn_pars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96738"/>
            <a:ext cx="3096344" cy="205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irpps.ru/fon-dlja-prezentacii/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6215" y="-57670"/>
            <a:ext cx="10937875" cy="8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Актуальность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Программы для автоматизации работы с сайтом – очень востребованы. Они могут быть использованы в самих разных целях: от поиска контента для своего сайта, до рассылки </a:t>
            </a:r>
            <a:r>
              <a:rPr lang="ru-RU" dirty="0" err="1" smtClean="0">
                <a:solidFill>
                  <a:schemeClr val="accent5">
                    <a:lumMod val="50000"/>
                  </a:schemeClr>
                </a:solidFill>
              </a:rPr>
              <a:t>СПАМа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В любом случае, что бы не задумал пользователь – он сможет сэкономить свое время.</a:t>
            </a:r>
          </a:p>
        </p:txBody>
      </p:sp>
    </p:spTree>
    <p:extLst>
      <p:ext uri="{BB962C8B-B14F-4D97-AF65-F5344CB8AC3E}">
        <p14:creationId xmlns:p14="http://schemas.microsoft.com/office/powerpoint/2010/main" val="26225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motto.net.ua/pic/201209/1680x1050/motto.net.ua-99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596603"/>
            <a:ext cx="9361040" cy="585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Постановк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а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задачи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Написать фрейм для работы с сайтом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mlsn.ru </a:t>
            </a:r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</a:t>
            </a:r>
            <a:r>
              <a:rPr lang="uk-UA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помощи</a:t>
            </a:r>
            <a:r>
              <a:rPr lang="uk-UA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Изучить сайт в поисках методов </a:t>
            </a:r>
            <a:r>
              <a:rPr lang="ru-RU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парсинга</a:t>
            </a:r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Написать скрипт для обрезки водных знаков с картинок.</a:t>
            </a:r>
          </a:p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Интегрировать базу данных в проект.</a:t>
            </a:r>
          </a:p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Научиться работать с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VK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автоматизации публикаций.</a:t>
            </a:r>
          </a:p>
          <a:p>
            <a:r>
              <a:rPr lang="ru-RU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Сделать удобный интерфейс для пользователя.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33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hsto.org/getpro/brainstorage/item_custom_image_images/51/514/514567/fon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-272616"/>
            <a:ext cx="11672888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Используемые технологии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Delphi, </a:t>
            </a:r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фрейм</a:t>
            </a:r>
            <a:r>
              <a:rPr lang="ru-RU" dirty="0" err="1">
                <a:solidFill>
                  <a:schemeClr val="accent6">
                    <a:lumMod val="50000"/>
                  </a:schemeClr>
                </a:solidFill>
              </a:rPr>
              <a:t>ворк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VCL</a:t>
            </a:r>
            <a:r>
              <a:rPr lang="uk-UA" dirty="0" smtClean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MySQL;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SQLite;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JQuery</a:t>
            </a:r>
            <a:r>
              <a:rPr lang="uk-UA" dirty="0" smtClean="0">
                <a:solidFill>
                  <a:schemeClr val="accent6">
                    <a:lumMod val="50000"/>
                  </a:schemeClr>
                </a:solidFill>
              </a:rPr>
              <a:t>;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Chromium</a:t>
            </a:r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Synapse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VK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JSON.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3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sfondi-desktop.org/_data/i/galleries/SfondiXP/Tahoewall3-sfondo-XP-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92546"/>
            <a:ext cx="9361040" cy="702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29600" cy="857250"/>
          </a:xfrm>
        </p:spPr>
        <p:txBody>
          <a:bodyPr/>
          <a:lstStyle/>
          <a:p>
            <a:r>
              <a:rPr lang="en-US" dirty="0" smtClean="0"/>
              <a:t>Chromium</a:t>
            </a:r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02" y="1156534"/>
            <a:ext cx="7196396" cy="338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38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9" name="Picture 19" descr="http://bm-motorsport.ru/ppt/imgs/56047c709d8b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36562"/>
            <a:ext cx="9564187" cy="59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VK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Api</a:t>
            </a:r>
            <a:endParaRPr lang="uk-UA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122" name="Picture 2" descr="http://cs400.vk.me/g00001/a_9a5cd5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10177"/>
            <a:ext cx="3888432" cy="34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7-themes.com/data_images/out/9/6797141-green.jpg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AutoShape 4" descr="http://7-themes.com/data_images/out/9/6797141-green.jpg"/>
          <p:cNvSpPr>
            <a:spLocks noChangeAspect="1" noChangeArrowheads="1"/>
          </p:cNvSpPr>
          <p:nvPr/>
        </p:nvSpPr>
        <p:spPr bwMode="auto">
          <a:xfrm>
            <a:off x="307975" y="158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5" name="AutoShape 6" descr="http://7-themes.com/data_images/out/9/6797141-green.jpg"/>
          <p:cNvSpPr>
            <a:spLocks noChangeAspect="1" noChangeArrowheads="1"/>
          </p:cNvSpPr>
          <p:nvPr/>
        </p:nvSpPr>
        <p:spPr bwMode="auto">
          <a:xfrm>
            <a:off x="460375" y="1682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AutoShape 8" descr="Green"/>
          <p:cNvSpPr>
            <a:spLocks noChangeAspect="1" noChangeArrowheads="1"/>
          </p:cNvSpPr>
          <p:nvPr/>
        </p:nvSpPr>
        <p:spPr bwMode="auto">
          <a:xfrm>
            <a:off x="612775" y="3206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AutoShape 10" descr="Green"/>
          <p:cNvSpPr>
            <a:spLocks noChangeAspect="1" noChangeArrowheads="1"/>
          </p:cNvSpPr>
          <p:nvPr/>
        </p:nvSpPr>
        <p:spPr bwMode="auto">
          <a:xfrm>
            <a:off x="765175" y="4730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AutoShape 12" descr="Green"/>
          <p:cNvSpPr>
            <a:spLocks noChangeAspect="1" noChangeArrowheads="1"/>
          </p:cNvSpPr>
          <p:nvPr/>
        </p:nvSpPr>
        <p:spPr bwMode="auto">
          <a:xfrm>
            <a:off x="917575" y="6254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9" name="AutoShape 14" descr="http://7-themes.com/data_images/out/9/6797141-green.jpg"/>
          <p:cNvSpPr>
            <a:spLocks noChangeAspect="1" noChangeArrowheads="1"/>
          </p:cNvSpPr>
          <p:nvPr/>
        </p:nvSpPr>
        <p:spPr bwMode="auto">
          <a:xfrm>
            <a:off x="1069975" y="7778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AutoShape 16" descr="http://7-themes.com/data_images/out/9/6797141-green.jpg"/>
          <p:cNvSpPr>
            <a:spLocks noChangeAspect="1" noChangeArrowheads="1"/>
          </p:cNvSpPr>
          <p:nvPr/>
        </p:nvSpPr>
        <p:spPr bwMode="auto">
          <a:xfrm>
            <a:off x="1222375" y="9302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46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C:\Users\asus\Documents\6797141-g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62043"/>
            <a:ext cx="9649072" cy="60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Исходные данные</a:t>
            </a:r>
            <a:endParaRPr lang="uk-UA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Исходные </a:t>
            </a:r>
            <a:r>
              <a:rPr lang="ru-RU" dirty="0" smtClean="0">
                <a:solidFill>
                  <a:srgbClr val="C00000"/>
                </a:solidFill>
              </a:rPr>
              <a:t>данные – это настройки программы:</a:t>
            </a:r>
          </a:p>
          <a:p>
            <a:r>
              <a:rPr lang="ru-RU" i="1" dirty="0" smtClean="0">
                <a:solidFill>
                  <a:srgbClr val="C00000"/>
                </a:solidFill>
              </a:rPr>
              <a:t>Главное окно – Основные </a:t>
            </a:r>
            <a:r>
              <a:rPr lang="ru-RU" i="1" dirty="0" err="1" smtClean="0">
                <a:solidFill>
                  <a:srgbClr val="C00000"/>
                </a:solidFill>
              </a:rPr>
              <a:t>насторойки</a:t>
            </a:r>
            <a:r>
              <a:rPr lang="ru-RU" i="1" dirty="0" smtClean="0">
                <a:solidFill>
                  <a:srgbClr val="C00000"/>
                </a:solidFill>
              </a:rPr>
              <a:t>;</a:t>
            </a:r>
          </a:p>
          <a:p>
            <a:r>
              <a:rPr lang="ru-RU" i="1" dirty="0">
                <a:solidFill>
                  <a:srgbClr val="C00000"/>
                </a:solidFill>
              </a:rPr>
              <a:t>Главное окно – </a:t>
            </a:r>
            <a:r>
              <a:rPr lang="ru-RU" i="1" dirty="0" smtClean="0">
                <a:solidFill>
                  <a:srgbClr val="C00000"/>
                </a:solidFill>
              </a:rPr>
              <a:t>Дополнительные </a:t>
            </a:r>
            <a:r>
              <a:rPr lang="ru-RU" i="1" dirty="0" err="1" smtClean="0">
                <a:solidFill>
                  <a:srgbClr val="C00000"/>
                </a:solidFill>
              </a:rPr>
              <a:t>насторойки</a:t>
            </a:r>
            <a:r>
              <a:rPr lang="ru-RU" i="1" dirty="0">
                <a:solidFill>
                  <a:srgbClr val="C00000"/>
                </a:solidFill>
              </a:rPr>
              <a:t>;</a:t>
            </a:r>
          </a:p>
          <a:p>
            <a:endParaRPr lang="ru-RU" i="1" dirty="0" smtClean="0"/>
          </a:p>
        </p:txBody>
      </p:sp>
    </p:spTree>
    <p:extLst>
      <p:ext uri="{BB962C8B-B14F-4D97-AF65-F5344CB8AC3E}">
        <p14:creationId xmlns:p14="http://schemas.microsoft.com/office/powerpoint/2010/main" val="41907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mobileread.com/forums/attachment.php?attachmentid=140018&amp;d=1436093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60581"/>
            <a:ext cx="9361040" cy="5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Основные настройки</a:t>
            </a:r>
            <a:endParaRPr lang="uk-UA" sz="36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093365"/>
            <a:ext cx="5642529" cy="307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1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540</TotalTime>
  <Words>256</Words>
  <Application>Microsoft Office PowerPoint</Application>
  <PresentationFormat>Экран (16:9)</PresentationFormat>
  <Paragraphs>47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Апекс</vt:lpstr>
      <vt:lpstr>Тема презентации: автоматизация публикации объявлений с сайта при помощи ПО</vt:lpstr>
      <vt:lpstr>Представление программы</vt:lpstr>
      <vt:lpstr>Актуальность</vt:lpstr>
      <vt:lpstr>Постановка задачи</vt:lpstr>
      <vt:lpstr>Используемые технологии</vt:lpstr>
      <vt:lpstr>Chromium</vt:lpstr>
      <vt:lpstr>VK Api</vt:lpstr>
      <vt:lpstr>Исходные данные</vt:lpstr>
      <vt:lpstr>Основные настройки</vt:lpstr>
      <vt:lpstr>Дополнительные настройки</vt:lpstr>
      <vt:lpstr>Выходные данные</vt:lpstr>
      <vt:lpstr>Принцип работы</vt:lpstr>
      <vt:lpstr>Поиск объявления</vt:lpstr>
      <vt:lpstr>Проверка</vt:lpstr>
      <vt:lpstr>Публикация</vt:lpstr>
      <vt:lpstr>Поиск в БД</vt:lpstr>
      <vt:lpstr>Возникшие проблемы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asus</cp:lastModifiedBy>
  <cp:revision>31</cp:revision>
  <dcterms:created xsi:type="dcterms:W3CDTF">2016-04-19T15:31:44Z</dcterms:created>
  <dcterms:modified xsi:type="dcterms:W3CDTF">2016-04-20T10:57:48Z</dcterms:modified>
</cp:coreProperties>
</file>